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C54DFEB9-0C48-44D6-98F3-32F1C8548A54}" type="datetimeFigureOut">
              <a:rPr lang="en-GB" smtClean="0"/>
              <a:t>17/10/2013</a:t>
            </a:fld>
            <a:endParaRPr lang="en-GB"/>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GB"/>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93311FB1-B242-4EB7-890B-FC285B029F4A}" type="slidenum">
              <a:rPr lang="en-GB" smtClean="0"/>
              <a:t>‹#›</a:t>
            </a:fld>
            <a:endParaRPr lang="en-GB"/>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4DFEB9-0C48-44D6-98F3-32F1C8548A54}" type="datetimeFigureOut">
              <a:rPr lang="en-GB" smtClean="0"/>
              <a:t>17/10/2013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311FB1-B242-4EB7-890B-FC285B029F4A}"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4DFEB9-0C48-44D6-98F3-32F1C8548A54}" type="datetimeFigureOut">
              <a:rPr lang="en-GB" smtClean="0"/>
              <a:t>17/10/2013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311FB1-B242-4EB7-890B-FC285B029F4A}"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4DFEB9-0C48-44D6-98F3-32F1C8548A54}" type="datetimeFigureOut">
              <a:rPr lang="en-GB" smtClean="0"/>
              <a:t>17/10/2013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311FB1-B242-4EB7-890B-FC285B029F4A}"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4DFEB9-0C48-44D6-98F3-32F1C8548A54}" type="datetimeFigureOut">
              <a:rPr lang="en-GB" smtClean="0"/>
              <a:t>17/10/2013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311FB1-B242-4EB7-890B-FC285B029F4A}"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C54DFEB9-0C48-44D6-98F3-32F1C8548A54}" type="datetimeFigureOut">
              <a:rPr lang="en-GB" smtClean="0"/>
              <a:t>17/10/2013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311FB1-B242-4EB7-890B-FC285B029F4A}" type="slidenum">
              <a:rPr lang="en-GB" smtClean="0"/>
              <a:t>‹#›</a:t>
            </a:fld>
            <a:endParaRPr lang="en-GB"/>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54DFEB9-0C48-44D6-98F3-32F1C8548A54}" type="datetimeFigureOut">
              <a:rPr lang="en-GB" smtClean="0"/>
              <a:t>17/10/2013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3311FB1-B242-4EB7-890B-FC285B029F4A}"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4DFEB9-0C48-44D6-98F3-32F1C8548A54}" type="datetimeFigureOut">
              <a:rPr lang="en-GB" smtClean="0"/>
              <a:t>17/10/2013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3311FB1-B242-4EB7-890B-FC285B029F4A}"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4DFEB9-0C48-44D6-98F3-32F1C8548A54}" type="datetimeFigureOut">
              <a:rPr lang="en-GB" smtClean="0"/>
              <a:t>17/10/2013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3311FB1-B242-4EB7-890B-FC285B029F4A}"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54DFEB9-0C48-44D6-98F3-32F1C8548A54}" type="datetimeFigureOut">
              <a:rPr lang="en-GB" smtClean="0"/>
              <a:t>17/10/2013</a:t>
            </a:fld>
            <a:endParaRPr lang="en-GB"/>
          </a:p>
        </p:txBody>
      </p:sp>
      <p:sp>
        <p:nvSpPr>
          <p:cNvPr id="7" name="Slide Number Placeholder 6"/>
          <p:cNvSpPr>
            <a:spLocks noGrp="1"/>
          </p:cNvSpPr>
          <p:nvPr>
            <p:ph type="sldNum" sz="quarter" idx="12"/>
          </p:nvPr>
        </p:nvSpPr>
        <p:spPr/>
        <p:txBody>
          <a:bodyPr/>
          <a:lstStyle/>
          <a:p>
            <a:fld id="{93311FB1-B242-4EB7-890B-FC285B029F4A}" type="slidenum">
              <a:rPr lang="en-GB" smtClean="0"/>
              <a:t>‹#›</a:t>
            </a:fld>
            <a:endParaRPr lang="en-GB"/>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4DFEB9-0C48-44D6-98F3-32F1C8548A54}" type="datetimeFigureOut">
              <a:rPr lang="en-GB" smtClean="0"/>
              <a:t>17/10/2013</a:t>
            </a:fld>
            <a:endParaRPr lang="en-GB"/>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7" name="Slide Number Placeholder 6"/>
          <p:cNvSpPr>
            <a:spLocks noGrp="1"/>
          </p:cNvSpPr>
          <p:nvPr>
            <p:ph type="sldNum" sz="quarter" idx="12"/>
          </p:nvPr>
        </p:nvSpPr>
        <p:spPr/>
        <p:txBody>
          <a:bodyPr/>
          <a:lstStyle/>
          <a:p>
            <a:fld id="{93311FB1-B242-4EB7-890B-FC285B029F4A}"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C54DFEB9-0C48-44D6-98F3-32F1C8548A54}" type="datetimeFigureOut">
              <a:rPr lang="en-GB" smtClean="0"/>
              <a:t>17/10/2013</a:t>
            </a:fld>
            <a:endParaRPr lang="en-GB"/>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GB"/>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93311FB1-B242-4EB7-890B-FC285B029F4A}"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google.co.uk/imgres?imgurl=http://www.acecomputersupport.co.uk/images/blackPc.gif&amp;imgrefurl=http://www.acecomputersupport.co.uk/&amp;usg=__uLFvgW5LEhmSbBPRxK3PYoU6jSs=&amp;h=252&amp;w=398&amp;sz=30&amp;hl=en&amp;start=8&amp;zoom=1&amp;tbnid=dNGLGU4dbubeMM:&amp;tbnh=79&amp;tbnw=124&amp;ei=ea_ZT8C-AoGc8QSi8O3qBQ&amp;prev=/search?q=computer&amp;um=1&amp;hl=en&amp;safe=vss&amp;biw=1440&amp;bih=721&amp;sout=1&amp;tbm=isch&amp;um=1&amp;itbs=1" TargetMode="Externa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12.png"/><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38675" y="3358902"/>
            <a:ext cx="3888431" cy="1798290"/>
          </a:xfrm>
        </p:spPr>
        <p:txBody>
          <a:bodyPr>
            <a:normAutofit fontScale="90000"/>
          </a:bodyPr>
          <a:lstStyle/>
          <a:p>
            <a:pPr algn="ctr"/>
            <a:r>
              <a:rPr lang="en-GB" dirty="0" smtClean="0"/>
              <a:t>Oak Tree Day Nursery, Amington Branch</a:t>
            </a:r>
            <a:endParaRPr lang="en-GB" dirty="0"/>
          </a:p>
        </p:txBody>
      </p:sp>
      <p:sp>
        <p:nvSpPr>
          <p:cNvPr id="3" name="Subtitle 2"/>
          <p:cNvSpPr>
            <a:spLocks noGrp="1"/>
          </p:cNvSpPr>
          <p:nvPr>
            <p:ph type="subTitle" idx="1"/>
          </p:nvPr>
        </p:nvSpPr>
        <p:spPr>
          <a:xfrm>
            <a:off x="4582691" y="5229200"/>
            <a:ext cx="3600400" cy="504056"/>
          </a:xfrm>
        </p:spPr>
        <p:txBody>
          <a:bodyPr/>
          <a:lstStyle/>
          <a:p>
            <a:pPr algn="ctr"/>
            <a:r>
              <a:rPr lang="en-GB" dirty="0" smtClean="0"/>
              <a:t>Heather</a:t>
            </a: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064" y="1052736"/>
            <a:ext cx="2448272" cy="2448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912222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196752"/>
            <a:ext cx="7024744" cy="1224136"/>
          </a:xfrm>
        </p:spPr>
        <p:txBody>
          <a:bodyPr>
            <a:normAutofit fontScale="90000"/>
          </a:bodyPr>
          <a:lstStyle/>
          <a:p>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Reflective learner evidence…</a:t>
            </a:r>
            <a:r>
              <a:rPr lang="en-GB" dirty="0"/>
              <a:t/>
            </a:r>
            <a:br>
              <a:rPr lang="en-GB" dirty="0"/>
            </a:br>
            <a:endParaRPr lang="en-GB" dirty="0"/>
          </a:p>
        </p:txBody>
      </p:sp>
      <p:sp>
        <p:nvSpPr>
          <p:cNvPr id="3" name="Content Placeholder 2"/>
          <p:cNvSpPr>
            <a:spLocks noGrp="1"/>
          </p:cNvSpPr>
          <p:nvPr>
            <p:ph idx="1"/>
          </p:nvPr>
        </p:nvSpPr>
        <p:spPr>
          <a:xfrm>
            <a:off x="1043608" y="2060848"/>
            <a:ext cx="6777317" cy="3508977"/>
          </a:xfrm>
        </p:spPr>
        <p:txBody>
          <a:bodyPr>
            <a:normAutofit fontScale="85000" lnSpcReduction="20000"/>
          </a:bodyPr>
          <a:lstStyle/>
          <a:p>
            <a:endParaRPr lang="en-GB" dirty="0" smtClean="0"/>
          </a:p>
          <a:p>
            <a:r>
              <a:rPr lang="en-GB" dirty="0" smtClean="0"/>
              <a:t>‘Asking </a:t>
            </a:r>
            <a:r>
              <a:rPr lang="en-GB" dirty="0"/>
              <a:t>for feedback and dealing with it positively and constructively</a:t>
            </a:r>
            <a:r>
              <a:rPr lang="en-GB" dirty="0" smtClean="0"/>
              <a:t>.’</a:t>
            </a:r>
          </a:p>
          <a:p>
            <a:pPr marL="68580" indent="0">
              <a:buNone/>
            </a:pPr>
            <a:endParaRPr lang="en-GB" dirty="0"/>
          </a:p>
          <a:p>
            <a:r>
              <a:rPr lang="en-GB" dirty="0" smtClean="0"/>
              <a:t>Sometimes when talking to the children they would not listen and carry on behaving disruptively, the </a:t>
            </a:r>
            <a:r>
              <a:rPr lang="en-GB" b="1" dirty="0" smtClean="0"/>
              <a:t>staff would tell me I need to be more confident and enforce the rules so that the child understands and listens to me</a:t>
            </a:r>
            <a:r>
              <a:rPr lang="en-GB" dirty="0" smtClean="0"/>
              <a:t>. I feel that I took on board what the staff said and am now much more confident when talking not only to children but adults </a:t>
            </a:r>
            <a:r>
              <a:rPr lang="en-GB" dirty="0" err="1" smtClean="0"/>
              <a:t>aswell</a:t>
            </a:r>
            <a:r>
              <a:rPr lang="en-GB" dirty="0" smtClean="0"/>
              <a:t>. </a:t>
            </a:r>
          </a:p>
          <a:p>
            <a:pPr marL="68580" indent="0">
              <a:buNone/>
            </a:pP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2120" y="0"/>
            <a:ext cx="1368152" cy="1297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864444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Team </a:t>
            </a:r>
            <a:r>
              <a:rPr lang="en-GB" dirty="0" smtClean="0"/>
              <a:t>work evidence…</a:t>
            </a:r>
            <a:r>
              <a:rPr lang="en-GB" dirty="0"/>
              <a:t/>
            </a:r>
            <a:br>
              <a:rPr lang="en-GB" dirty="0"/>
            </a:b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‘Working </a:t>
            </a:r>
            <a:r>
              <a:rPr lang="en-GB" dirty="0"/>
              <a:t>confidently with others and to resolve issues</a:t>
            </a:r>
            <a:r>
              <a:rPr lang="en-GB" dirty="0" smtClean="0"/>
              <a:t>.’ </a:t>
            </a:r>
          </a:p>
          <a:p>
            <a:endParaRPr lang="en-GB" dirty="0" smtClean="0"/>
          </a:p>
          <a:p>
            <a:r>
              <a:rPr lang="en-GB" dirty="0" smtClean="0"/>
              <a:t>Mrs Thompson- “Heathers </a:t>
            </a:r>
            <a:r>
              <a:rPr lang="en-GB" dirty="0"/>
              <a:t>supervisor informs me that she always uses initiative and can work well as part of a team or independently. She is good at following instructions but also can access the needs of the children and what may benefit </a:t>
            </a:r>
            <a:r>
              <a:rPr lang="en-GB" dirty="0" smtClean="0"/>
              <a:t>staff. An </a:t>
            </a:r>
            <a:r>
              <a:rPr lang="en-GB" dirty="0"/>
              <a:t>example of this is when a child falls over Heather attends to the child without being </a:t>
            </a:r>
            <a:r>
              <a:rPr lang="en-GB" dirty="0" smtClean="0"/>
              <a:t>prompted” </a:t>
            </a:r>
            <a:endParaRPr lang="en-GB" b="1"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404664"/>
            <a:ext cx="1440160"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570793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Self-manager</a:t>
            </a:r>
            <a:r>
              <a:rPr lang="en-GB" dirty="0"/>
              <a:t/>
            </a:r>
            <a:br>
              <a:rPr lang="en-GB" dirty="0"/>
            </a:br>
            <a:endParaRPr lang="en-GB" dirty="0"/>
          </a:p>
        </p:txBody>
      </p:sp>
      <p:sp>
        <p:nvSpPr>
          <p:cNvPr id="3" name="Content Placeholder 2"/>
          <p:cNvSpPr>
            <a:spLocks noGrp="1"/>
          </p:cNvSpPr>
          <p:nvPr>
            <p:ph idx="1"/>
          </p:nvPr>
        </p:nvSpPr>
        <p:spPr/>
        <p:txBody>
          <a:bodyPr>
            <a:normAutofit/>
          </a:bodyPr>
          <a:lstStyle/>
          <a:p>
            <a:r>
              <a:rPr lang="en-GB" dirty="0" smtClean="0"/>
              <a:t>‘coping </a:t>
            </a:r>
            <a:r>
              <a:rPr lang="en-GB" dirty="0"/>
              <a:t>with new challenges and opportunities</a:t>
            </a:r>
            <a:r>
              <a:rPr lang="en-GB" dirty="0" smtClean="0"/>
              <a:t>.’ </a:t>
            </a:r>
          </a:p>
          <a:p>
            <a:endParaRPr lang="en-GB" dirty="0" smtClean="0"/>
          </a:p>
          <a:p>
            <a:r>
              <a:rPr lang="en-GB" dirty="0" smtClean="0"/>
              <a:t>Mrs Thompson- “Heather </a:t>
            </a:r>
            <a:r>
              <a:rPr lang="en-GB" dirty="0"/>
              <a:t>was the first student to organise her work experience and has behaved in a mature way since the start of enrichment</a:t>
            </a:r>
            <a:r>
              <a:rPr lang="en-GB" dirty="0" smtClean="0"/>
              <a:t>.”</a:t>
            </a:r>
            <a:endParaRPr lang="en-GB" dirty="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731" y="260648"/>
            <a:ext cx="2088232" cy="16501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6863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Effective </a:t>
            </a:r>
            <a:r>
              <a:rPr lang="en-GB" dirty="0" smtClean="0"/>
              <a:t>participator</a:t>
            </a:r>
            <a:r>
              <a:rPr lang="en-GB" dirty="0"/>
              <a:t/>
            </a:r>
            <a:br>
              <a:rPr lang="en-GB" dirty="0"/>
            </a:br>
            <a:endParaRPr lang="en-GB" dirty="0"/>
          </a:p>
        </p:txBody>
      </p:sp>
      <p:sp>
        <p:nvSpPr>
          <p:cNvPr id="3" name="Content Placeholder 2"/>
          <p:cNvSpPr>
            <a:spLocks noGrp="1"/>
          </p:cNvSpPr>
          <p:nvPr>
            <p:ph idx="1"/>
          </p:nvPr>
        </p:nvSpPr>
        <p:spPr>
          <a:xfrm>
            <a:off x="1043608" y="1988840"/>
            <a:ext cx="6777317" cy="3508977"/>
          </a:xfrm>
        </p:spPr>
        <p:txBody>
          <a:bodyPr>
            <a:normAutofit lnSpcReduction="10000"/>
          </a:bodyPr>
          <a:lstStyle/>
          <a:p>
            <a:r>
              <a:rPr lang="en-GB" dirty="0" smtClean="0"/>
              <a:t>‘playing </a:t>
            </a:r>
            <a:r>
              <a:rPr lang="en-GB" dirty="0"/>
              <a:t>and taking a full part in </a:t>
            </a:r>
            <a:r>
              <a:rPr lang="en-GB" dirty="0" smtClean="0"/>
              <a:t>work’</a:t>
            </a:r>
          </a:p>
          <a:p>
            <a:pPr marL="68580" indent="0">
              <a:buNone/>
            </a:pPr>
            <a:endParaRPr lang="en-GB" dirty="0" smtClean="0"/>
          </a:p>
          <a:p>
            <a:pPr marL="68580" indent="0">
              <a:buNone/>
            </a:pPr>
            <a:r>
              <a:rPr lang="en-GB" dirty="0" smtClean="0"/>
              <a:t>Employee comment- “Heather </a:t>
            </a:r>
            <a:r>
              <a:rPr lang="en-GB" dirty="0"/>
              <a:t>has made a valuable contribution whilst she has been here and the children have shown an improvement in their cognitive skills since they have been working with Heather.  We are really pleased with what Heather has achieved whilst being on placement</a:t>
            </a:r>
            <a:r>
              <a:rPr lang="en-GB" dirty="0" smtClean="0"/>
              <a:t>.”</a:t>
            </a: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160" y="404664"/>
            <a:ext cx="2015450" cy="1368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427714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Highlights of placement</a:t>
            </a:r>
            <a:endParaRPr lang="en-GB" dirty="0"/>
          </a:p>
        </p:txBody>
      </p:sp>
      <p:sp>
        <p:nvSpPr>
          <p:cNvPr id="3" name="Content Placeholder 2"/>
          <p:cNvSpPr>
            <a:spLocks noGrp="1"/>
          </p:cNvSpPr>
          <p:nvPr>
            <p:ph idx="1"/>
          </p:nvPr>
        </p:nvSpPr>
        <p:spPr/>
        <p:txBody>
          <a:bodyPr/>
          <a:lstStyle/>
          <a:p>
            <a:r>
              <a:rPr lang="en-GB" dirty="0" smtClean="0"/>
              <a:t>Boy joined, speech severely behind</a:t>
            </a:r>
          </a:p>
          <a:p>
            <a:r>
              <a:rPr lang="en-GB" dirty="0" smtClean="0"/>
              <a:t>Constantly cried, wouldn’t join in</a:t>
            </a:r>
          </a:p>
          <a:p>
            <a:r>
              <a:rPr lang="en-GB" dirty="0" smtClean="0"/>
              <a:t>After a few weeks staff gained his trust and he began to join in.</a:t>
            </a:r>
          </a:p>
          <a:p>
            <a:r>
              <a:rPr lang="en-GB" dirty="0" smtClean="0"/>
              <a:t>His speech slowly improved over the weeks and he can now have a basic conversation and plays nicely with peers.</a:t>
            </a:r>
            <a:endParaRPr lang="en-GB" dirty="0"/>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38392" y="5229200"/>
            <a:ext cx="1181100"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477740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did I least enjoy?</a:t>
            </a:r>
            <a:endParaRPr lang="en-GB" dirty="0"/>
          </a:p>
        </p:txBody>
      </p:sp>
      <p:sp>
        <p:nvSpPr>
          <p:cNvPr id="3" name="Content Placeholder 2"/>
          <p:cNvSpPr>
            <a:spLocks noGrp="1"/>
          </p:cNvSpPr>
          <p:nvPr>
            <p:ph idx="1"/>
          </p:nvPr>
        </p:nvSpPr>
        <p:spPr>
          <a:xfrm>
            <a:off x="683568" y="2438408"/>
            <a:ext cx="6777317" cy="3508977"/>
          </a:xfrm>
        </p:spPr>
        <p:txBody>
          <a:bodyPr/>
          <a:lstStyle/>
          <a:p>
            <a:r>
              <a:rPr lang="en-GB" dirty="0" smtClean="0"/>
              <a:t>Tidying up after messy activities</a:t>
            </a:r>
          </a:p>
          <a:p>
            <a:r>
              <a:rPr lang="en-GB" dirty="0" smtClean="0"/>
              <a:t>Uninteresting jobs (washing up etc…) </a:t>
            </a:r>
            <a:endParaRPr lang="en-GB"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8709" y="3861047"/>
            <a:ext cx="1656184" cy="19805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88640"/>
            <a:ext cx="1297682" cy="13588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81187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Comments;</a:t>
            </a:r>
            <a:endParaRPr lang="en-GB" dirty="0"/>
          </a:p>
        </p:txBody>
      </p:sp>
      <p:sp>
        <p:nvSpPr>
          <p:cNvPr id="3" name="Content Placeholder 2"/>
          <p:cNvSpPr>
            <a:spLocks noGrp="1"/>
          </p:cNvSpPr>
          <p:nvPr>
            <p:ph idx="1"/>
          </p:nvPr>
        </p:nvSpPr>
        <p:spPr>
          <a:xfrm>
            <a:off x="1043492" y="2323652"/>
            <a:ext cx="7344932" cy="3985668"/>
          </a:xfrm>
        </p:spPr>
        <p:txBody>
          <a:bodyPr>
            <a:normAutofit fontScale="92500" lnSpcReduction="10000"/>
          </a:bodyPr>
          <a:lstStyle/>
          <a:p>
            <a:r>
              <a:rPr lang="en-GB" dirty="0" smtClean="0"/>
              <a:t>Heather </a:t>
            </a:r>
            <a:r>
              <a:rPr lang="en-GB" dirty="0"/>
              <a:t>describes herself as “an extra pair of hands.” Her supervisor describes her as “brilliant</a:t>
            </a:r>
            <a:r>
              <a:rPr lang="en-GB" dirty="0" smtClean="0"/>
              <a:t>” </a:t>
            </a:r>
          </a:p>
          <a:p>
            <a:endParaRPr lang="en-GB" dirty="0" smtClean="0"/>
          </a:p>
          <a:p>
            <a:r>
              <a:rPr lang="en-GB" dirty="0" smtClean="0"/>
              <a:t>“Heather </a:t>
            </a:r>
            <a:r>
              <a:rPr lang="en-GB" dirty="0"/>
              <a:t>is helpful, interacts well, uses her initiative and is very punctual</a:t>
            </a:r>
            <a:r>
              <a:rPr lang="en-GB" dirty="0" smtClean="0"/>
              <a:t>.”</a:t>
            </a:r>
          </a:p>
          <a:p>
            <a:endParaRPr lang="en-GB" dirty="0" smtClean="0"/>
          </a:p>
          <a:p>
            <a:r>
              <a:rPr lang="en-GB" dirty="0" smtClean="0"/>
              <a:t>“Heather </a:t>
            </a:r>
            <a:r>
              <a:rPr lang="en-GB" dirty="0"/>
              <a:t>has been great whilst she has been here, she has really helped out a lot and the children love her.  We would have another work experience student here after Heather because she has done a fantastic job</a:t>
            </a:r>
            <a:r>
              <a:rPr lang="en-GB" dirty="0" smtClean="0"/>
              <a:t>.”</a:t>
            </a:r>
          </a:p>
          <a:p>
            <a:endParaRPr lang="en-GB" dirty="0"/>
          </a:p>
          <a:p>
            <a:endParaRPr lang="en-GB" dirty="0"/>
          </a:p>
        </p:txBody>
      </p:sp>
    </p:spTree>
    <p:extLst>
      <p:ext uri="{BB962C8B-B14F-4D97-AF65-F5344CB8AC3E}">
        <p14:creationId xmlns:p14="http://schemas.microsoft.com/office/powerpoint/2010/main" val="35294724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Future career plans…</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University to study social work</a:t>
            </a:r>
          </a:p>
          <a:p>
            <a:r>
              <a:rPr lang="en-GB" dirty="0" smtClean="0"/>
              <a:t>Progress into child protection</a:t>
            </a:r>
          </a:p>
          <a:p>
            <a:r>
              <a:rPr lang="en-GB" dirty="0" smtClean="0"/>
              <a:t>I formed strong relationships with the staff and children and this will benefit me as a Social worker when working with families and co-workers.</a:t>
            </a:r>
          </a:p>
          <a:p>
            <a:r>
              <a:rPr lang="en-GB" dirty="0" smtClean="0"/>
              <a:t>I understand the need to keep children's identity confidential for child protection as I will have to in my chosen career. </a:t>
            </a:r>
          </a:p>
          <a:p>
            <a:r>
              <a:rPr lang="en-GB" dirty="0" smtClean="0"/>
              <a:t>I have learnt to accept someone's opinion even if I don’t agree and this will benefit me greatly when dealing with cases as social workers should be non-judgmental. </a:t>
            </a:r>
          </a:p>
          <a:p>
            <a:r>
              <a:rPr lang="en-GB" dirty="0" smtClean="0"/>
              <a:t>I was able to work in both large and smaller which will benefit me in my chosen career when dealing with cases.</a:t>
            </a:r>
          </a:p>
        </p:txBody>
      </p:sp>
    </p:spTree>
    <p:extLst>
      <p:ext uri="{BB962C8B-B14F-4D97-AF65-F5344CB8AC3E}">
        <p14:creationId xmlns:p14="http://schemas.microsoft.com/office/powerpoint/2010/main" val="14537689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Nursery set up…</a:t>
            </a:r>
            <a:endParaRPr lang="en-GB" dirty="0"/>
          </a:p>
        </p:txBody>
      </p:sp>
      <p:sp>
        <p:nvSpPr>
          <p:cNvPr id="3" name="Content Placeholder 2"/>
          <p:cNvSpPr>
            <a:spLocks noGrp="1"/>
          </p:cNvSpPr>
          <p:nvPr>
            <p:ph idx="1"/>
          </p:nvPr>
        </p:nvSpPr>
        <p:spPr/>
        <p:txBody>
          <a:bodyPr/>
          <a:lstStyle/>
          <a:p>
            <a:r>
              <a:rPr lang="en-GB" dirty="0"/>
              <a:t>T</a:t>
            </a:r>
            <a:r>
              <a:rPr lang="en-GB" dirty="0" smtClean="0"/>
              <a:t>hree rooms, equipped for specific age group</a:t>
            </a:r>
          </a:p>
          <a:p>
            <a:r>
              <a:rPr lang="en-GB" dirty="0"/>
              <a:t>T</a:t>
            </a:r>
            <a:r>
              <a:rPr lang="en-GB" dirty="0" smtClean="0"/>
              <a:t>oys cleaned regularly and thrown away if showing signs of wear. </a:t>
            </a:r>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4293095"/>
            <a:ext cx="1818943" cy="1551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5896" y="4182219"/>
            <a:ext cx="1661914" cy="1661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00192" y="4141694"/>
            <a:ext cx="1728192" cy="1742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25683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Baby room</a:t>
            </a:r>
            <a:endParaRPr lang="en-GB" dirty="0"/>
          </a:p>
        </p:txBody>
      </p:sp>
      <p:sp>
        <p:nvSpPr>
          <p:cNvPr id="3" name="Content Placeholder 2"/>
          <p:cNvSpPr>
            <a:spLocks noGrp="1"/>
          </p:cNvSpPr>
          <p:nvPr>
            <p:ph idx="1"/>
          </p:nvPr>
        </p:nvSpPr>
        <p:spPr/>
        <p:txBody>
          <a:bodyPr>
            <a:normAutofit/>
          </a:bodyPr>
          <a:lstStyle/>
          <a:p>
            <a:r>
              <a:rPr lang="en-GB" dirty="0"/>
              <a:t>E</a:t>
            </a:r>
            <a:r>
              <a:rPr lang="en-GB" dirty="0" smtClean="0"/>
              <a:t>ighteen </a:t>
            </a:r>
            <a:r>
              <a:rPr lang="en-GB" dirty="0"/>
              <a:t>babies </a:t>
            </a:r>
            <a:r>
              <a:rPr lang="en-GB" dirty="0" smtClean="0"/>
              <a:t>aged </a:t>
            </a:r>
            <a:r>
              <a:rPr lang="en-GB" dirty="0"/>
              <a:t>between 0 and 18 months. </a:t>
            </a:r>
            <a:endParaRPr lang="en-GB" dirty="0" smtClean="0"/>
          </a:p>
          <a:p>
            <a:r>
              <a:rPr lang="en-GB" dirty="0"/>
              <a:t>R</a:t>
            </a:r>
            <a:r>
              <a:rPr lang="en-GB" dirty="0" smtClean="0"/>
              <a:t>oom divided </a:t>
            </a:r>
            <a:r>
              <a:rPr lang="en-GB" dirty="0"/>
              <a:t>into two sections, </a:t>
            </a:r>
            <a:r>
              <a:rPr lang="en-GB" dirty="0" smtClean="0"/>
              <a:t>walkers </a:t>
            </a:r>
            <a:r>
              <a:rPr lang="en-GB" dirty="0"/>
              <a:t>and non walkers. </a:t>
            </a:r>
            <a:endParaRPr lang="en-GB" dirty="0" smtClean="0"/>
          </a:p>
          <a:p>
            <a:r>
              <a:rPr lang="en-GB" dirty="0" smtClean="0"/>
              <a:t>Various activates </a:t>
            </a:r>
          </a:p>
          <a:p>
            <a:r>
              <a:rPr lang="en-GB" dirty="0" smtClean="0"/>
              <a:t>Daily diaries</a:t>
            </a:r>
            <a:endParaRPr lang="en-GB" dirty="0"/>
          </a:p>
          <a:p>
            <a:endParaRPr lang="en-GB" dirty="0"/>
          </a:p>
        </p:txBody>
      </p:sp>
      <p:pic>
        <p:nvPicPr>
          <p:cNvPr id="3078"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2906" y="3727004"/>
            <a:ext cx="2285924" cy="1934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937880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Tweenie</a:t>
            </a:r>
            <a:r>
              <a:rPr lang="en-GB" dirty="0" smtClean="0"/>
              <a:t> room</a:t>
            </a:r>
            <a:endParaRPr lang="en-GB" dirty="0"/>
          </a:p>
        </p:txBody>
      </p:sp>
      <p:sp>
        <p:nvSpPr>
          <p:cNvPr id="3" name="Content Placeholder 2"/>
          <p:cNvSpPr>
            <a:spLocks noGrp="1"/>
          </p:cNvSpPr>
          <p:nvPr>
            <p:ph idx="1"/>
          </p:nvPr>
        </p:nvSpPr>
        <p:spPr/>
        <p:txBody>
          <a:bodyPr>
            <a:normAutofit/>
          </a:bodyPr>
          <a:lstStyle/>
          <a:p>
            <a:r>
              <a:rPr lang="en-GB" dirty="0" smtClean="0"/>
              <a:t>15 </a:t>
            </a:r>
            <a:r>
              <a:rPr lang="en-GB" dirty="0"/>
              <a:t>children </a:t>
            </a:r>
            <a:r>
              <a:rPr lang="en-GB" dirty="0" smtClean="0"/>
              <a:t>aged </a:t>
            </a:r>
            <a:r>
              <a:rPr lang="en-GB" dirty="0"/>
              <a:t>between 18 months – 2 and a half years. </a:t>
            </a:r>
            <a:endParaRPr lang="en-GB" dirty="0" smtClean="0"/>
          </a:p>
          <a:p>
            <a:r>
              <a:rPr lang="en-GB" dirty="0" smtClean="0"/>
              <a:t>Various activities </a:t>
            </a:r>
            <a:endParaRPr lang="en-GB" dirty="0"/>
          </a:p>
          <a:p>
            <a:r>
              <a:rPr lang="en-GB" dirty="0" smtClean="0"/>
              <a:t>Daily diary </a:t>
            </a:r>
            <a:endParaRPr lang="en-GB" dirty="0"/>
          </a:p>
        </p:txBody>
      </p:sp>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47117" y="3315072"/>
            <a:ext cx="2459026" cy="1986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7046" y="1052736"/>
            <a:ext cx="1103313" cy="93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3"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5696" y="3933056"/>
            <a:ext cx="2232248" cy="2232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75458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Pre-school</a:t>
            </a:r>
            <a:endParaRPr lang="en-GB" dirty="0"/>
          </a:p>
        </p:txBody>
      </p:sp>
      <p:sp>
        <p:nvSpPr>
          <p:cNvPr id="3" name="Content Placeholder 2"/>
          <p:cNvSpPr>
            <a:spLocks noGrp="1"/>
          </p:cNvSpPr>
          <p:nvPr>
            <p:ph idx="1"/>
          </p:nvPr>
        </p:nvSpPr>
        <p:spPr/>
        <p:txBody>
          <a:bodyPr>
            <a:normAutofit/>
          </a:bodyPr>
          <a:lstStyle/>
          <a:p>
            <a:r>
              <a:rPr lang="en-GB" dirty="0" smtClean="0"/>
              <a:t>children </a:t>
            </a:r>
            <a:r>
              <a:rPr lang="en-GB" dirty="0"/>
              <a:t>from 2 and half - 5 years.  </a:t>
            </a:r>
            <a:endParaRPr lang="en-GB" dirty="0" smtClean="0"/>
          </a:p>
          <a:p>
            <a:r>
              <a:rPr lang="en-GB" dirty="0" smtClean="0"/>
              <a:t>Various activities</a:t>
            </a:r>
          </a:p>
          <a:p>
            <a:r>
              <a:rPr lang="en-GB" dirty="0" smtClean="0"/>
              <a:t>activities ensure </a:t>
            </a:r>
            <a:r>
              <a:rPr lang="en-GB" dirty="0"/>
              <a:t>each child achieves learning outcomes from all of the six areas of learning. </a:t>
            </a:r>
            <a:endParaRPr lang="en-GB" dirty="0" smtClean="0"/>
          </a:p>
          <a:p>
            <a:r>
              <a:rPr lang="en-GB" dirty="0" smtClean="0"/>
              <a:t>Daily diaries</a:t>
            </a:r>
          </a:p>
        </p:txBody>
      </p:sp>
      <p:pic>
        <p:nvPicPr>
          <p:cNvPr id="5124" name="Picture 4" descr="http://t3.gstatic.com/images?q=tbn:ANd9GcRgorZEUKfmtvpdIarotIH1ZDFyGywmTnkmzAu2z3Nw67jRA9Kp4YzRNQ:www.acecomputersupport.co.uk/images/blackPc.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6055" y="548680"/>
            <a:ext cx="2712601" cy="1728192"/>
          </a:xfrm>
          <a:prstGeom prst="rect">
            <a:avLst/>
          </a:prstGeom>
          <a:noFill/>
          <a:extLst>
            <a:ext uri="{909E8E84-426E-40DD-AFC4-6F175D3DCCD1}">
              <a14:hiddenFill xmlns:a14="http://schemas.microsoft.com/office/drawing/2010/main">
                <a:solidFill>
                  <a:srgbClr val="FFFFFF"/>
                </a:solidFill>
              </a14:hiddenFill>
            </a:ext>
          </a:extLst>
        </p:spPr>
      </p:pic>
      <p:pic>
        <p:nvPicPr>
          <p:cNvPr id="512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31737" y="4502708"/>
            <a:ext cx="1566664" cy="1174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6"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87624" y="4971815"/>
            <a:ext cx="1181100" cy="1181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76256" y="4365104"/>
            <a:ext cx="1103313" cy="93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87957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Typical day…</a:t>
            </a:r>
            <a:endParaRPr lang="en-GB" dirty="0"/>
          </a:p>
        </p:txBody>
      </p:sp>
      <p:sp>
        <p:nvSpPr>
          <p:cNvPr id="3" name="Content Placeholder 2"/>
          <p:cNvSpPr>
            <a:spLocks noGrp="1"/>
          </p:cNvSpPr>
          <p:nvPr>
            <p:ph idx="1"/>
          </p:nvPr>
        </p:nvSpPr>
        <p:spPr/>
        <p:txBody>
          <a:bodyPr>
            <a:normAutofit/>
          </a:bodyPr>
          <a:lstStyle/>
          <a:p>
            <a:r>
              <a:rPr lang="en-GB" dirty="0" smtClean="0"/>
              <a:t>arrive </a:t>
            </a:r>
            <a:r>
              <a:rPr lang="en-GB" dirty="0"/>
              <a:t>at the Nursery for 3pm </a:t>
            </a:r>
            <a:endParaRPr lang="en-GB" dirty="0" smtClean="0"/>
          </a:p>
          <a:p>
            <a:r>
              <a:rPr lang="en-GB" dirty="0" smtClean="0"/>
              <a:t>help children </a:t>
            </a:r>
            <a:r>
              <a:rPr lang="en-GB" dirty="0"/>
              <a:t>complete </a:t>
            </a:r>
            <a:r>
              <a:rPr lang="en-GB" dirty="0" smtClean="0"/>
              <a:t>current </a:t>
            </a:r>
            <a:r>
              <a:rPr lang="en-GB" dirty="0"/>
              <a:t>activity </a:t>
            </a:r>
            <a:r>
              <a:rPr lang="en-GB" dirty="0" err="1" smtClean="0"/>
              <a:t>e.g</a:t>
            </a:r>
            <a:r>
              <a:rPr lang="en-GB" dirty="0" smtClean="0"/>
              <a:t> reading, colouring, going outside </a:t>
            </a:r>
          </a:p>
          <a:p>
            <a:r>
              <a:rPr lang="en-GB" dirty="0" smtClean="0"/>
              <a:t>At </a:t>
            </a:r>
            <a:r>
              <a:rPr lang="en-GB" dirty="0"/>
              <a:t>around 4pm I would help tidy up and set up for Tea. </a:t>
            </a:r>
            <a:endParaRPr lang="en-GB" dirty="0" smtClean="0"/>
          </a:p>
          <a:p>
            <a:r>
              <a:rPr lang="en-GB" dirty="0" smtClean="0"/>
              <a:t> </a:t>
            </a:r>
            <a:r>
              <a:rPr lang="en-GB" dirty="0"/>
              <a:t>‘child's choice’ </a:t>
            </a:r>
            <a:r>
              <a:rPr lang="en-GB" dirty="0" smtClean="0"/>
              <a:t>play</a:t>
            </a:r>
          </a:p>
          <a:p>
            <a:r>
              <a:rPr lang="en-GB" dirty="0" smtClean="0"/>
              <a:t>Picked up between 4-6</a:t>
            </a:r>
            <a:endParaRPr lang="en-GB"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8224" y="980728"/>
            <a:ext cx="1626865" cy="1626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00783" y="4149080"/>
            <a:ext cx="1247775" cy="96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96818" y="5229200"/>
            <a:ext cx="1209675"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20072" y="4401953"/>
            <a:ext cx="1463201" cy="971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45768" y="5226454"/>
            <a:ext cx="781050" cy="108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688792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Skill development</a:t>
            </a:r>
            <a:endParaRPr lang="en-GB" dirty="0"/>
          </a:p>
        </p:txBody>
      </p:sp>
      <p:sp>
        <p:nvSpPr>
          <p:cNvPr id="3" name="Content Placeholder 2"/>
          <p:cNvSpPr>
            <a:spLocks noGrp="1"/>
          </p:cNvSpPr>
          <p:nvPr>
            <p:ph idx="1"/>
          </p:nvPr>
        </p:nvSpPr>
        <p:spPr/>
        <p:txBody>
          <a:bodyPr>
            <a:normAutofit fontScale="62500" lnSpcReduction="20000"/>
          </a:bodyPr>
          <a:lstStyle/>
          <a:p>
            <a:r>
              <a:rPr lang="en-GB" b="1" dirty="0"/>
              <a:t>Independent enquirer- </a:t>
            </a:r>
            <a:r>
              <a:rPr lang="en-GB" dirty="0"/>
              <a:t>taking responsibility for planning what to do and how to go about it</a:t>
            </a:r>
          </a:p>
          <a:p>
            <a:endParaRPr lang="en-GB" dirty="0"/>
          </a:p>
          <a:p>
            <a:r>
              <a:rPr lang="en-GB" b="1" dirty="0"/>
              <a:t>Creative thinker- </a:t>
            </a:r>
            <a:r>
              <a:rPr lang="en-GB" dirty="0"/>
              <a:t>asked more questions in order to gain understanding of the task.</a:t>
            </a:r>
          </a:p>
          <a:p>
            <a:endParaRPr lang="en-GB" dirty="0"/>
          </a:p>
          <a:p>
            <a:r>
              <a:rPr lang="en-GB" b="1" dirty="0"/>
              <a:t>Reflective learner- </a:t>
            </a:r>
            <a:r>
              <a:rPr lang="en-GB" dirty="0"/>
              <a:t>Asking for feedback and dealing with it positively and constructively. </a:t>
            </a:r>
          </a:p>
          <a:p>
            <a:endParaRPr lang="en-GB" dirty="0"/>
          </a:p>
          <a:p>
            <a:r>
              <a:rPr lang="en-GB" b="1" dirty="0"/>
              <a:t>Team work- </a:t>
            </a:r>
            <a:r>
              <a:rPr lang="en-GB" dirty="0"/>
              <a:t>Working confidently with others and to resolve issues. </a:t>
            </a:r>
          </a:p>
          <a:p>
            <a:endParaRPr lang="en-GB" dirty="0"/>
          </a:p>
          <a:p>
            <a:r>
              <a:rPr lang="en-GB" b="1" dirty="0"/>
              <a:t>Self-manager</a:t>
            </a:r>
            <a:r>
              <a:rPr lang="en-GB" dirty="0"/>
              <a:t>- coping with new challenges and opportunities. </a:t>
            </a:r>
          </a:p>
          <a:p>
            <a:endParaRPr lang="en-GB" dirty="0"/>
          </a:p>
          <a:p>
            <a:r>
              <a:rPr lang="en-GB" b="1" dirty="0"/>
              <a:t>Effective participator- </a:t>
            </a:r>
            <a:r>
              <a:rPr lang="en-GB" dirty="0"/>
              <a:t>playing and taking a full part in work </a:t>
            </a:r>
          </a:p>
          <a:p>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332656"/>
            <a:ext cx="1944216" cy="1541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62964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Independent enquirer evidence…</a:t>
            </a:r>
            <a:endParaRPr lang="en-GB" dirty="0"/>
          </a:p>
        </p:txBody>
      </p:sp>
      <p:sp>
        <p:nvSpPr>
          <p:cNvPr id="3" name="Content Placeholder 2"/>
          <p:cNvSpPr>
            <a:spLocks noGrp="1"/>
          </p:cNvSpPr>
          <p:nvPr>
            <p:ph idx="1"/>
          </p:nvPr>
        </p:nvSpPr>
        <p:spPr/>
        <p:txBody>
          <a:bodyPr>
            <a:normAutofit/>
          </a:bodyPr>
          <a:lstStyle/>
          <a:p>
            <a:r>
              <a:rPr lang="en-GB" dirty="0" smtClean="0"/>
              <a:t>‘Taking responsibility for planning what to do and how to go about it’ </a:t>
            </a:r>
          </a:p>
          <a:p>
            <a:endParaRPr lang="en-GB" dirty="0" smtClean="0"/>
          </a:p>
          <a:p>
            <a:r>
              <a:rPr lang="en-GB" dirty="0" smtClean="0"/>
              <a:t>Employee comment- “Heather has </a:t>
            </a:r>
            <a:r>
              <a:rPr lang="en-GB" dirty="0"/>
              <a:t>led activities within the different age sections of the nursery independently and with </a:t>
            </a:r>
            <a:r>
              <a:rPr lang="en-GB" dirty="0" smtClean="0"/>
              <a:t>initiative”</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428261"/>
            <a:ext cx="1656184" cy="1242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638026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Creative </a:t>
            </a:r>
            <a:r>
              <a:rPr lang="en-GB" dirty="0" smtClean="0"/>
              <a:t>thinker</a:t>
            </a:r>
            <a:r>
              <a:rPr lang="en-GB" dirty="0"/>
              <a:t/>
            </a:r>
            <a:br>
              <a:rPr lang="en-GB" dirty="0"/>
            </a:br>
            <a:endParaRPr lang="en-GB" dirty="0"/>
          </a:p>
        </p:txBody>
      </p:sp>
      <p:sp>
        <p:nvSpPr>
          <p:cNvPr id="3" name="Content Placeholder 2"/>
          <p:cNvSpPr>
            <a:spLocks noGrp="1"/>
          </p:cNvSpPr>
          <p:nvPr>
            <p:ph idx="1"/>
          </p:nvPr>
        </p:nvSpPr>
        <p:spPr/>
        <p:txBody>
          <a:bodyPr>
            <a:normAutofit/>
          </a:bodyPr>
          <a:lstStyle/>
          <a:p>
            <a:r>
              <a:rPr lang="en-GB" dirty="0" smtClean="0"/>
              <a:t>‘Asked </a:t>
            </a:r>
            <a:r>
              <a:rPr lang="en-GB" dirty="0"/>
              <a:t>more questions in order to gain understanding of the task</a:t>
            </a:r>
            <a:r>
              <a:rPr lang="en-GB" dirty="0" smtClean="0"/>
              <a:t>.’</a:t>
            </a:r>
          </a:p>
          <a:p>
            <a:endParaRPr lang="en-GB" dirty="0" smtClean="0"/>
          </a:p>
          <a:p>
            <a:r>
              <a:rPr lang="en-GB" dirty="0" smtClean="0"/>
              <a:t>Employee comment- “Heather is </a:t>
            </a:r>
            <a:r>
              <a:rPr lang="en-GB" dirty="0"/>
              <a:t>not afraid to ask for guidance if she is not sure what to do.”</a:t>
            </a: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188640"/>
            <a:ext cx="1440160" cy="1925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41757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73</TotalTime>
  <Words>812</Words>
  <Application>Microsoft Office PowerPoint</Application>
  <PresentationFormat>On-screen Show (4:3)</PresentationFormat>
  <Paragraphs>83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Austin</vt:lpstr>
      <vt:lpstr>Oak Tree Day Nursery, Amington Branch</vt:lpstr>
      <vt:lpstr>The Nursery set up…</vt:lpstr>
      <vt:lpstr>Baby room</vt:lpstr>
      <vt:lpstr>Tweenie room</vt:lpstr>
      <vt:lpstr>Pre-school</vt:lpstr>
      <vt:lpstr>Typical day…</vt:lpstr>
      <vt:lpstr>Skill development</vt:lpstr>
      <vt:lpstr>Independent enquirer evidence…</vt:lpstr>
      <vt:lpstr>Creative thinker </vt:lpstr>
      <vt:lpstr>            Reflective learner evidence… </vt:lpstr>
      <vt:lpstr>Team work evidence… </vt:lpstr>
      <vt:lpstr>Self-manager </vt:lpstr>
      <vt:lpstr>Effective participator </vt:lpstr>
      <vt:lpstr>Highlights of placement</vt:lpstr>
      <vt:lpstr>What did I least enjoy?</vt:lpstr>
      <vt:lpstr>Comments;</vt:lpstr>
      <vt:lpstr>Future career plans…</vt:lpstr>
    </vt:vector>
  </TitlesOfParts>
  <Company>RM plc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Oak Tree Day Nursery, Amington Branch</dc:title>
  <dc:creator>06HEAALL</dc:creator>
  <cp:lastModifiedBy>Byrne Mrs S</cp:lastModifiedBy>
  <cp:revision>11</cp:revision>
  <dcterms:created xsi:type="dcterms:W3CDTF">2012-06-14T09:09:43Z</dcterms:created>
  <dcterms:modified xsi:type="dcterms:W3CDTF">2013-10-17T14:53:58Z</dcterms:modified>
</cp:coreProperties>
</file>