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C3BE-7087-4A2F-961D-FB66A248AF8E}" type="datetimeFigureOut">
              <a:rPr lang="en-GB" smtClean="0"/>
              <a:t>03/10/2013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58AB-14EF-4D10-9B20-6BADC9B08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15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C3BE-7087-4A2F-961D-FB66A248AF8E}" type="datetimeFigureOut">
              <a:rPr lang="en-GB" smtClean="0"/>
              <a:t>03/10/2013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58AB-14EF-4D10-9B20-6BADC9B08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0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C3BE-7087-4A2F-961D-FB66A248AF8E}" type="datetimeFigureOut">
              <a:rPr lang="en-GB" smtClean="0"/>
              <a:t>03/10/2013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58AB-14EF-4D10-9B20-6BADC9B08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0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C3BE-7087-4A2F-961D-FB66A248AF8E}" type="datetimeFigureOut">
              <a:rPr lang="en-GB" smtClean="0"/>
              <a:t>03/10/2013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58AB-14EF-4D10-9B20-6BADC9B08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00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C3BE-7087-4A2F-961D-FB66A248AF8E}" type="datetimeFigureOut">
              <a:rPr lang="en-GB" smtClean="0"/>
              <a:t>03/10/2013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58AB-14EF-4D10-9B20-6BADC9B08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07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C3BE-7087-4A2F-961D-FB66A248AF8E}" type="datetimeFigureOut">
              <a:rPr lang="en-GB" smtClean="0"/>
              <a:t>03/10/2013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58AB-14EF-4D10-9B20-6BADC9B08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50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C3BE-7087-4A2F-961D-FB66A248AF8E}" type="datetimeFigureOut">
              <a:rPr lang="en-GB" smtClean="0"/>
              <a:t>03/10/2013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58AB-14EF-4D10-9B20-6BADC9B08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8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C3BE-7087-4A2F-961D-FB66A248AF8E}" type="datetimeFigureOut">
              <a:rPr lang="en-GB" smtClean="0"/>
              <a:t>03/10/2013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58AB-14EF-4D10-9B20-6BADC9B08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29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C3BE-7087-4A2F-961D-FB66A248AF8E}" type="datetimeFigureOut">
              <a:rPr lang="en-GB" smtClean="0"/>
              <a:t>03/10/2013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58AB-14EF-4D10-9B20-6BADC9B08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54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C3BE-7087-4A2F-961D-FB66A248AF8E}" type="datetimeFigureOut">
              <a:rPr lang="en-GB" smtClean="0"/>
              <a:t>03/10/2013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58AB-14EF-4D10-9B20-6BADC9B08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783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C3BE-7087-4A2F-961D-FB66A248AF8E}" type="datetimeFigureOut">
              <a:rPr lang="en-GB" smtClean="0"/>
              <a:t>03/10/2013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58AB-14EF-4D10-9B20-6BADC9B08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74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9C3BE-7087-4A2F-961D-FB66A248AF8E}" type="datetimeFigureOut">
              <a:rPr lang="en-GB" smtClean="0"/>
              <a:t>03/10/2013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C58AB-14EF-4D10-9B20-6BADC9B08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03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Woodlands Community Primary School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1130">
            <a:off x="666080" y="3152220"/>
            <a:ext cx="2977254" cy="274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5871">
            <a:off x="4860032" y="3140968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04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My roles and responsibilities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70000" lnSpcReduction="20000"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I worked with a Year 3/4 class.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Assisting the teacher in preparing materials.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Sat with different tables, helping them with their topic work and science work.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Responsible for teaching a small group of children, helping them to carry out scientific experiments.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Listening to and helping develop reading skills of individuals. 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Encouraging and monitoring children’s behaviour.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Motivating and working with children with mild learning difficulties. 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07jorhop\AppData\Local\Microsoft\Windows\Temporary Internet Files\Content.IE5\XZQV0QA3\MC9004379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5315">
            <a:off x="6257632" y="4316811"/>
            <a:ext cx="1612825" cy="153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07jorhop\AppData\Local\Microsoft\Windows\Temporary Internet Files\Content.IE5\SMFX3VWA\MC9003106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8806">
            <a:off x="5808417" y="2254890"/>
            <a:ext cx="1806854" cy="124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23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What skills did I learn?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Communication skills- listening and using appropriate ways to explain things to children of that age.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Alternative methods- Finding different ways to deliver information so everyone in the class understood what was being taught.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Effective time management and organisation- having lesson plans and resources created well in advance.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98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What did I enjoy?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55000" lnSpcReduction="20000"/>
          </a:bodyPr>
          <a:lstStyle/>
          <a:p>
            <a:r>
              <a:rPr lang="en-GB" sz="3800" dirty="0" smtClean="0">
                <a:solidFill>
                  <a:srgbClr val="FF0000"/>
                </a:solidFill>
              </a:rPr>
              <a:t>Seeing the group learn something new from what I had explained.</a:t>
            </a:r>
          </a:p>
          <a:p>
            <a:r>
              <a:rPr lang="en-GB" sz="3800" dirty="0" smtClean="0">
                <a:solidFill>
                  <a:srgbClr val="FF0000"/>
                </a:solidFill>
              </a:rPr>
              <a:t>Helping to improve the confidence of the lower level readers in the class.</a:t>
            </a:r>
          </a:p>
          <a:p>
            <a:r>
              <a:rPr lang="en-GB" sz="3800" dirty="0" smtClean="0">
                <a:solidFill>
                  <a:srgbClr val="FF0000"/>
                </a:solidFill>
              </a:rPr>
              <a:t>The practical side, including carrying out scientific experiments and making </a:t>
            </a:r>
            <a:r>
              <a:rPr lang="en-GB" sz="3800" dirty="0">
                <a:solidFill>
                  <a:srgbClr val="FF0000"/>
                </a:solidFill>
              </a:rPr>
              <a:t>L</a:t>
            </a:r>
            <a:r>
              <a:rPr lang="en-GB" sz="3800" dirty="0" smtClean="0">
                <a:solidFill>
                  <a:srgbClr val="FF0000"/>
                </a:solidFill>
              </a:rPr>
              <a:t>ego catapults and dragons! </a:t>
            </a:r>
          </a:p>
          <a:p>
            <a:r>
              <a:rPr lang="en-GB" sz="3800" dirty="0" smtClean="0">
                <a:solidFill>
                  <a:srgbClr val="FF0000"/>
                </a:solidFill>
              </a:rPr>
              <a:t>Having a bit more responsibility towards the end of my placement. </a:t>
            </a:r>
          </a:p>
          <a:p>
            <a:r>
              <a:rPr lang="en-GB" sz="3800" dirty="0" smtClean="0">
                <a:solidFill>
                  <a:srgbClr val="FF0000"/>
                </a:solidFill>
              </a:rPr>
              <a:t>The appreciation from the class and from the teachers for my help</a:t>
            </a:r>
            <a:r>
              <a:rPr lang="en-GB" sz="2100" dirty="0">
                <a:solidFill>
                  <a:srgbClr val="FF0000"/>
                </a:solidFill>
              </a:rPr>
              <a:t>.</a:t>
            </a:r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07jorhop\AppData\Local\Microsoft\Windows\Temporary Internet Files\Content.IE5\XZQV0QA3\MC9002335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5983">
            <a:off x="7064416" y="812724"/>
            <a:ext cx="1324199" cy="156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7646">
            <a:off x="5329802" y="4883875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7688">
            <a:off x="6591043" y="3238311"/>
            <a:ext cx="2270944" cy="170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7199">
            <a:off x="4571999" y="2204864"/>
            <a:ext cx="1898321" cy="142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29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What did I not enjoy?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Some afternoons they were doing tests or assessments and so there wasn’t much I could do on those days.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Going on the same afternoon every week so they were always doing the same lessons- not much variety.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Hard to deal with the children who didn’t have very good concentration levels.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9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Applying the skills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Using different ways to communicate with different people and different age ranges.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Appreciating the different ways in which people learn and take in information.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Dealing with stressful and difficult situations.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More independence- using my initiative when I’m unsure in a situation.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Organisation can be used across all aspects of life- school, home etc.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3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My future plans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Autofit/>
          </a:bodyPr>
          <a:lstStyle/>
          <a:p>
            <a:r>
              <a:rPr lang="en-GB" sz="2300" dirty="0" smtClean="0">
                <a:solidFill>
                  <a:srgbClr val="FF0000"/>
                </a:solidFill>
              </a:rPr>
              <a:t>This work experience has allowed me to gain  a good insight into the teaching profession.</a:t>
            </a:r>
          </a:p>
          <a:p>
            <a:r>
              <a:rPr lang="en-GB" sz="2300" dirty="0" smtClean="0">
                <a:solidFill>
                  <a:srgbClr val="FF0000"/>
                </a:solidFill>
              </a:rPr>
              <a:t>Realisation of the commitment teachers need to have, including out of school hours.</a:t>
            </a:r>
          </a:p>
          <a:p>
            <a:r>
              <a:rPr lang="en-GB" sz="2300" dirty="0" smtClean="0">
                <a:solidFill>
                  <a:srgbClr val="FF0000"/>
                </a:solidFill>
              </a:rPr>
              <a:t>Looking into doing Primary Education at University.</a:t>
            </a:r>
          </a:p>
          <a:p>
            <a:r>
              <a:rPr lang="en-GB" sz="2300" dirty="0" smtClean="0">
                <a:solidFill>
                  <a:srgbClr val="FF0000"/>
                </a:solidFill>
              </a:rPr>
              <a:t>Realising that, although it is a stressful job, it can also be extremely rewarding!</a:t>
            </a:r>
            <a:endParaRPr lang="en-GB" sz="23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07jorhop\AppData\Local\Microsoft\Windows\Temporary Internet Files\Content.IE5\WG5RBVG7\MC9000306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1156">
            <a:off x="6496550" y="1501255"/>
            <a:ext cx="1940357" cy="12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07jorhop\AppData\Local\Microsoft\Windows\Temporary Internet Files\Content.IE5\SMFX3VWA\MC900441468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0" r="14473" b="30732"/>
          <a:stretch/>
        </p:blipFill>
        <p:spPr bwMode="auto">
          <a:xfrm rot="20298939">
            <a:off x="4349618" y="1993536"/>
            <a:ext cx="1959429" cy="18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07jorhop\AppData\Local\Microsoft\Windows\Temporary Internet Files\Content.IE5\WG5RBVG7\MC90044132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8474">
            <a:off x="7257260" y="363143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07jorhop\AppData\Local\Microsoft\Windows\Temporary Internet Files\Content.IE5\XZQV0QA3\MC90043381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2462">
            <a:off x="4923660" y="454664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6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1600" y="2348880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Thank you for listening!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Any questions?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2948">
            <a:off x="611560" y="476672"/>
            <a:ext cx="202876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07jorhop\AppData\Local\Microsoft\Windows\Temporary Internet Files\Content.IE5\XZQV0QA3\MC90043381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4644">
            <a:off x="6372200" y="49849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1600">
            <a:off x="576873" y="4177373"/>
            <a:ext cx="2447164" cy="203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89923"/>
            <a:ext cx="3084161" cy="261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4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397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Woodlands Community Primary School</vt:lpstr>
      <vt:lpstr>My roles and responsibilities</vt:lpstr>
      <vt:lpstr>What skills did I learn?</vt:lpstr>
      <vt:lpstr>What did I enjoy?</vt:lpstr>
      <vt:lpstr>What did I not enjoy?</vt:lpstr>
      <vt:lpstr>Applying the skills</vt:lpstr>
      <vt:lpstr>My future plans</vt:lpstr>
      <vt:lpstr>Thank you for listening!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Woodlands Community Primary School</dc:title>
  <dc:creator>07JORHOP</dc:creator>
  <cp:lastModifiedBy>Thompson Mrs S (PA to Dr S Clark)</cp:lastModifiedBy>
  <cp:revision>11</cp:revision>
  <dcterms:created xsi:type="dcterms:W3CDTF">2013-07-03T13:17:44Z</dcterms:created>
  <dcterms:modified xsi:type="dcterms:W3CDTF">2013-10-03T10:24:13Z</dcterms:modified>
</cp:coreProperties>
</file>