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801600" cy="9601200" type="A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116" autoAdjust="0"/>
  </p:normalViewPr>
  <p:slideViewPr>
    <p:cSldViewPr snapToGrid="0">
      <p:cViewPr varScale="1">
        <p:scale>
          <a:sx n="75" d="100"/>
          <a:sy n="75" d="100"/>
        </p:scale>
        <p:origin x="17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9643E-3751-4A5D-8F39-1304964AA5AF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131E5-2920-421A-A4B1-8DD182AE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99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131E5-2920-421A-A4B1-8DD182AE9D5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662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39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131E5-2920-421A-A4B1-8DD182AE9D5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30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70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1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0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62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91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5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90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71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47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2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BD1A-129A-4163-92BF-C7B29A9FF656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75FF5-6F4B-4053-8E2D-B07284129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36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801600" cy="9728445"/>
          </a:xfrm>
          <a:prstGeom prst="rect">
            <a:avLst/>
          </a:prstGeom>
        </p:spPr>
      </p:pic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5456239" y="5446714"/>
            <a:ext cx="2509837" cy="20081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1324814" y="3102525"/>
            <a:ext cx="2509837" cy="20081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193800"/>
            <a:ext cx="12344399" cy="79883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946400" y="296130"/>
            <a:ext cx="6400800" cy="40049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lnSpc>
                <a:spcPct val="119000"/>
              </a:lnSpc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A level MUSIC—Area of study 4: Popular Music and </a:t>
            </a:r>
            <a:r>
              <a:rPr lang="en-GB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Jazz</a:t>
            </a:r>
            <a:endParaRPr lang="en-GB" sz="9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801600" cy="9728445"/>
          </a:xfrm>
          <a:prstGeom prst="rect">
            <a:avLst/>
          </a:prstGeom>
        </p:spPr>
      </p:pic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5456239" y="5446714"/>
            <a:ext cx="2509837" cy="20081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Control 2"/>
          <p:cNvSpPr>
            <a:spLocks noChangeArrowheads="1" noChangeShapeType="1"/>
          </p:cNvSpPr>
          <p:nvPr/>
        </p:nvSpPr>
        <p:spPr bwMode="auto">
          <a:xfrm>
            <a:off x="1324814" y="3102525"/>
            <a:ext cx="2509837" cy="20081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2946400" y="296130"/>
            <a:ext cx="6400800" cy="400494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>
              <a:lnSpc>
                <a:spcPct val="119000"/>
              </a:lnSpc>
            </a:pPr>
            <a:r>
              <a:rPr lang="en-GB" b="1" dirty="0">
                <a:solidFill>
                  <a:srgbClr val="000000"/>
                </a:solidFill>
                <a:latin typeface="Calibri" panose="020F0502020204030204" pitchFamily="34" charset="0"/>
              </a:rPr>
              <a:t>A level MUSIC—Area of study 4: Popular Music and </a:t>
            </a:r>
            <a:r>
              <a:rPr lang="en-GB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Jazz</a:t>
            </a:r>
            <a:endParaRPr lang="en-GB" sz="9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79" y="1277976"/>
            <a:ext cx="12349241" cy="7869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4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24</Words>
  <Application>Microsoft Office PowerPoint</Application>
  <PresentationFormat>A3 Paper (297x420 mm)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Birmingham Mrs M</dc:creator>
  <cp:lastModifiedBy>Meakin Mrs E</cp:lastModifiedBy>
  <cp:revision>23</cp:revision>
  <cp:lastPrinted>2023-05-25T13:51:44Z</cp:lastPrinted>
  <dcterms:created xsi:type="dcterms:W3CDTF">2023-05-24T07:05:11Z</dcterms:created>
  <dcterms:modified xsi:type="dcterms:W3CDTF">2023-08-31T14:44:02Z</dcterms:modified>
</cp:coreProperties>
</file>